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6" d="100"/>
          <a:sy n="126" d="100"/>
        </p:scale>
        <p:origin x="-2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8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0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39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8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4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676F-F8F5-0340-B010-0BDFEF8475DF}" type="datetimeFigureOut">
              <a:rPr lang="en-US" smtClean="0"/>
              <a:t>23/3/18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D29D-FDD5-4E47-89B4-7C8CECE93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6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VAC2019_PPT_254x190.5mm_v1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5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VAC2019_PPT_254x190.5mm_v1-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88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Cognition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Jude Roniel Cabanero</dc:creator>
  <cp:lastModifiedBy>Adeline Goh</cp:lastModifiedBy>
  <cp:revision>28</cp:revision>
  <dcterms:created xsi:type="dcterms:W3CDTF">2014-05-12T01:00:30Z</dcterms:created>
  <dcterms:modified xsi:type="dcterms:W3CDTF">2018-03-22T20:45:16Z</dcterms:modified>
</cp:coreProperties>
</file>